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4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C357-E8D4-344D-BCB6-28CCC660AE36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2D8B-5B17-174A-9019-92C5C5ED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6-14 at 3.2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4 at 3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6-14 at 3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6-14 at 3.2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6-14 at 3.2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14 at 3.25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253391" y="1003514"/>
            <a:ext cx="8744342" cy="4809051"/>
          </a:xfrm>
        </p:spPr>
      </p:pic>
    </p:spTree>
    <p:extLst>
      <p:ext uri="{BB962C8B-B14F-4D97-AF65-F5344CB8AC3E}">
        <p14:creationId xmlns:p14="http://schemas.microsoft.com/office/powerpoint/2010/main" val="217054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14 at 3.2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14 at 3.2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4 at 3.2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14 at 3.2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8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Kansas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</dc:creator>
  <cp:lastModifiedBy>Rebecca Smith</cp:lastModifiedBy>
  <cp:revision>1</cp:revision>
  <dcterms:created xsi:type="dcterms:W3CDTF">2013-06-14T20:27:30Z</dcterms:created>
  <dcterms:modified xsi:type="dcterms:W3CDTF">2013-06-14T20:32:19Z</dcterms:modified>
</cp:coreProperties>
</file>